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515CA-5B04-4608-BD42-811EF69C40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480EC4-A71D-4587-BE70-E7FA595B3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515CA-5B04-4608-BD42-811EF69C40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480EC4-A71D-4587-BE70-E7FA595B3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515CA-5B04-4608-BD42-811EF69C40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480EC4-A71D-4587-BE70-E7FA595B3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515CA-5B04-4608-BD42-811EF69C40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480EC4-A71D-4587-BE70-E7FA595B3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515CA-5B04-4608-BD42-811EF69C40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480EC4-A71D-4587-BE70-E7FA595B3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515CA-5B04-4608-BD42-811EF69C40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480EC4-A71D-4587-BE70-E7FA595B3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515CA-5B04-4608-BD42-811EF69C40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480EC4-A71D-4587-BE70-E7FA595B3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515CA-5B04-4608-BD42-811EF69C40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480EC4-A71D-4587-BE70-E7FA595B3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515CA-5B04-4608-BD42-811EF69C40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480EC4-A71D-4587-BE70-E7FA595B3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515CA-5B04-4608-BD42-811EF69C40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480EC4-A71D-4587-BE70-E7FA595B33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515CA-5B04-4608-BD42-811EF69C40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480EC4-A71D-4587-BE70-E7FA595B33B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1B515CA-5B04-4608-BD42-811EF69C40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D480EC4-A71D-4587-BE70-E7FA595B33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ransition spd="slow">
    <p:pull dir="l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Vocab.</a:t>
            </a:r>
            <a:br>
              <a:rPr lang="en-US" dirty="0" smtClean="0"/>
            </a:br>
            <a:r>
              <a:rPr lang="en-US" dirty="0" smtClean="0"/>
              <a:t>MOD2-22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Donald Holyfield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Application window</a:t>
            </a:r>
            <a:r>
              <a:rPr lang="en-US" dirty="0" smtClean="0"/>
              <a:t>-window in which the application appears.</a:t>
            </a:r>
          </a:p>
          <a:p>
            <a:r>
              <a:rPr lang="en-US" dirty="0" smtClean="0">
                <a:latin typeface="Algerian" pitchFamily="82" charset="0"/>
              </a:rPr>
              <a:t>Dialog box launcher</a:t>
            </a:r>
            <a:r>
              <a:rPr lang="en-US" dirty="0" smtClean="0"/>
              <a:t>-a box where there more options appear when clicked.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Document window</a:t>
            </a:r>
            <a:r>
              <a:rPr lang="en-US" dirty="0" smtClean="0"/>
              <a:t>-window in which the document appears.</a:t>
            </a:r>
          </a:p>
          <a:p>
            <a:r>
              <a:rPr lang="en-US" dirty="0" smtClean="0">
                <a:latin typeface="Algerian" pitchFamily="82" charset="0"/>
              </a:rPr>
              <a:t>File</a:t>
            </a:r>
            <a:r>
              <a:rPr lang="en-US" dirty="0" smtClean="0"/>
              <a:t>-a collection of related data or program records stored on some input/output or auxiliary.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File compatibility</a:t>
            </a:r>
            <a:r>
              <a:rPr lang="en-US" dirty="0" smtClean="0"/>
              <a:t>-is if a file will be able to open on a newer or older computer.</a:t>
            </a:r>
          </a:p>
          <a:p>
            <a:r>
              <a:rPr lang="en-US" dirty="0" smtClean="0">
                <a:latin typeface="Algerian" pitchFamily="82" charset="0"/>
              </a:rPr>
              <a:t>File extension</a:t>
            </a:r>
            <a:r>
              <a:rPr lang="en-US" dirty="0" smtClean="0"/>
              <a:t>-the 4 or 5 letters at the end of a document that lets the computer know what kind of file it is.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Folders</a:t>
            </a:r>
            <a:r>
              <a:rPr lang="en-US" dirty="0" smtClean="0"/>
              <a:t>-were data is saved.</a:t>
            </a:r>
          </a:p>
          <a:p>
            <a:r>
              <a:rPr lang="en-US" dirty="0" smtClean="0">
                <a:latin typeface="Algerian" pitchFamily="82" charset="0"/>
              </a:rPr>
              <a:t>I-beam</a:t>
            </a:r>
            <a:r>
              <a:rPr lang="en-US" dirty="0" smtClean="0"/>
              <a:t>-where if clicked in a document the text will be put in there.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Insertion point</a:t>
            </a:r>
            <a:r>
              <a:rPr lang="en-US" dirty="0" smtClean="0"/>
              <a:t>-were text will be put in to the document.</a:t>
            </a:r>
          </a:p>
          <a:p>
            <a:r>
              <a:rPr lang="en-US" dirty="0" smtClean="0">
                <a:latin typeface="Algerian" pitchFamily="82" charset="0"/>
              </a:rPr>
              <a:t>Open a document</a:t>
            </a:r>
            <a:r>
              <a:rPr lang="en-US" dirty="0" smtClean="0"/>
              <a:t>-to open your work on a computer.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Path</a:t>
            </a:r>
            <a:r>
              <a:rPr lang="en-US" dirty="0" smtClean="0"/>
              <a:t>-the rout that is took by the computer to get to a document or web page.</a:t>
            </a:r>
          </a:p>
          <a:p>
            <a:r>
              <a:rPr lang="en-US" dirty="0" smtClean="0">
                <a:latin typeface="Algerian" pitchFamily="82" charset="0"/>
              </a:rPr>
              <a:t>Ribbon</a:t>
            </a:r>
            <a:r>
              <a:rPr lang="en-US" dirty="0" smtClean="0"/>
              <a:t>-the strip of options at the top of the page in any Microsoft office </a:t>
            </a:r>
            <a:r>
              <a:rPr lang="en-US" dirty="0" err="1" smtClean="0"/>
              <a:t>applaction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Save a document</a:t>
            </a:r>
            <a:r>
              <a:rPr lang="en-US" dirty="0" smtClean="0"/>
              <a:t>-to save your work for more work.</a:t>
            </a:r>
          </a:p>
          <a:p>
            <a:r>
              <a:rPr lang="en-US" dirty="0" smtClean="0">
                <a:latin typeface="Algerian" pitchFamily="82" charset="0"/>
              </a:rPr>
              <a:t>Screen tip</a:t>
            </a:r>
            <a:r>
              <a:rPr lang="en-US" dirty="0" smtClean="0"/>
              <a:t>-a tip that shows up on your screen that lets you know how to do something.</a:t>
            </a:r>
          </a:p>
          <a:p>
            <a:r>
              <a:rPr lang="en-US" dirty="0" smtClean="0">
                <a:latin typeface="Algerian" pitchFamily="82" charset="0"/>
              </a:rPr>
              <a:t>Scroll</a:t>
            </a:r>
            <a:r>
              <a:rPr lang="en-US" dirty="0" smtClean="0"/>
              <a:t>-to go up and down in a document.</a:t>
            </a:r>
            <a:endParaRPr lang="en-US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</TotalTime>
  <Words>200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Vocab. MOD2-22 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Vocab.</dc:title>
  <dc:creator>stu455</dc:creator>
  <cp:lastModifiedBy>stu455</cp:lastModifiedBy>
  <cp:revision>3</cp:revision>
  <dcterms:created xsi:type="dcterms:W3CDTF">2011-09-14T13:16:25Z</dcterms:created>
  <dcterms:modified xsi:type="dcterms:W3CDTF">2011-09-14T13:38:58Z</dcterms:modified>
</cp:coreProperties>
</file>